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28" r:id="rId16"/>
    <p:sldId id="1109" r:id="rId17"/>
    <p:sldId id="1110" r:id="rId18"/>
    <p:sldId id="1111" r:id="rId19"/>
    <p:sldId id="1112" r:id="rId20"/>
    <p:sldId id="1113" r:id="rId21"/>
    <p:sldId id="1114" r:id="rId22"/>
    <p:sldId id="1116" r:id="rId23"/>
    <p:sldId id="1117" r:id="rId24"/>
    <p:sldId id="1100" r:id="rId25"/>
    <p:sldId id="1129" r:id="rId26"/>
    <p:sldId id="1119" r:id="rId27"/>
    <p:sldId id="1118" r:id="rId28"/>
    <p:sldId id="1120" r:id="rId29"/>
    <p:sldId id="1121" r:id="rId30"/>
    <p:sldId id="1126" r:id="rId31"/>
    <p:sldId id="1127" r:id="rId32"/>
    <p:sldId id="1125" r:id="rId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78" d="100"/>
          <a:sy n="78" d="100"/>
        </p:scale>
        <p:origin x="96" y="22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205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185097362"/>
              </p:ext>
            </p:extLst>
          </p:nvPr>
        </p:nvGraphicFramePr>
        <p:xfrm>
          <a:off x="205136" y="4980733"/>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mapperService</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Mapper_MRPT0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gridMapper</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currentPose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Mapper_MRPT0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estimatedPose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targetVelocity</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RaspberryPiMouseRTC0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target_velocity_in</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a:t>つのトグルスイッチの</a:t>
            </a:r>
            <a:r>
              <a:rPr lang="ja-JP" altLang="en-US" sz="2000" dirty="0"/>
              <a:t>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a:solidFill>
                  <a:srgbClr val="FF0000"/>
                </a:solidFill>
              </a:rPr>
              <a:t>Save Map</a:t>
            </a:r>
            <a:r>
              <a:rPr lang="ja-JP" altLang="en-US" sz="2400"/>
              <a:t>ボタン</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3356866" y="4811970"/>
            <a:ext cx="360040"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24</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447506683"/>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光を発し対象物までの距離を測定するセンサ</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a:cxnSpLocks/>
          </p:cNvCxnSpPr>
          <p:nvPr/>
        </p:nvCxnSpPr>
        <p:spPr>
          <a:xfrm flipH="1" flipV="1">
            <a:off x="2356617" y="1791525"/>
            <a:ext cx="876328" cy="1772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971600" y="3352817"/>
            <a:ext cx="1901305" cy="5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973590" y="1831191"/>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767678" y="23808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697893" y="351387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183058" y="3532385"/>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38053" y="23652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descr="プラス精密ドライバー エンジニア">
            <a:extLst>
              <a:ext uri="{FF2B5EF4-FFF2-40B4-BE49-F238E27FC236}">
                <a16:creationId xmlns:a16="http://schemas.microsoft.com/office/drawing/2014/main" id="{8D41F41C-4D40-4180-B385-2D2510F1B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262" y="3429000"/>
            <a:ext cx="1128731" cy="112873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20CADE4-BD42-4486-B589-B10A8C5C35C5}"/>
              </a:ext>
            </a:extLst>
          </p:cNvPr>
          <p:cNvSpPr txBox="1"/>
          <p:nvPr/>
        </p:nvSpPr>
        <p:spPr>
          <a:xfrm>
            <a:off x="4178472" y="3395696"/>
            <a:ext cx="1524367" cy="523220"/>
          </a:xfrm>
          <a:prstGeom prst="rect">
            <a:avLst/>
          </a:prstGeom>
          <a:noFill/>
        </p:spPr>
        <p:txBody>
          <a:bodyPr wrap="square">
            <a:spAutoFit/>
          </a:bodyPr>
          <a:lstStyle/>
          <a:p>
            <a:r>
              <a:rPr lang="ja-JP" altLang="en-US" dirty="0"/>
              <a:t>付属のドライバーを使用する</a:t>
            </a:r>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43508</TotalTime>
  <Words>1480</Words>
  <Application>Microsoft Office PowerPoint</Application>
  <PresentationFormat>画面に合わせる (4:3)</PresentationFormat>
  <Paragraphs>335</Paragraphs>
  <Slides>32</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7" baseType="lpstr">
      <vt:lpstr>ＭＳ Ｐゴシック</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1343</cp:revision>
  <cp:lastPrinted>2019-05-31T00:39:06Z</cp:lastPrinted>
  <dcterms:created xsi:type="dcterms:W3CDTF">2005-10-20T13:06:43Z</dcterms:created>
  <dcterms:modified xsi:type="dcterms:W3CDTF">2021-11-30T04:10:06Z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